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2" r:id="rId2"/>
    <p:sldId id="263" r:id="rId3"/>
    <p:sldId id="261" r:id="rId4"/>
    <p:sldId id="264" r:id="rId5"/>
    <p:sldId id="272" r:id="rId6"/>
    <p:sldId id="265" r:id="rId7"/>
    <p:sldId id="267" r:id="rId8"/>
    <p:sldId id="268" r:id="rId9"/>
    <p:sldId id="269" r:id="rId10"/>
    <p:sldId id="270" r:id="rId11"/>
    <p:sldId id="271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7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1E519-2E33-48F6-8F6B-E8C71E856E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BE88B4-7BC2-45FB-ACE9-E65970418EA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рабочая группа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CE14EB3-A0DA-4F88-AB05-E686D641BBB9}" type="parTrans" cxnId="{8B1ECFBD-BCA9-4433-9349-6B7459908BBF}">
      <dgm:prSet/>
      <dgm:spPr/>
      <dgm:t>
        <a:bodyPr/>
        <a:lstStyle/>
        <a:p>
          <a:endParaRPr lang="ru-RU"/>
        </a:p>
      </dgm:t>
    </dgm:pt>
    <dgm:pt modelId="{516A7ACC-9011-498D-80C5-B75DBD09AF64}" type="sibTrans" cxnId="{8B1ECFBD-BCA9-4433-9349-6B7459908BBF}">
      <dgm:prSet/>
      <dgm:spPr/>
      <dgm:t>
        <a:bodyPr/>
        <a:lstStyle/>
        <a:p>
          <a:endParaRPr lang="ru-RU"/>
        </a:p>
      </dgm:t>
    </dgm:pt>
    <dgm:pt modelId="{36271875-B051-4251-A98B-D848C0747A6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Заведующая руководитель рабочей группы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408A39-1125-498C-A031-729D8312DCE2}" type="parTrans" cxnId="{2E848DEC-9E95-4818-A862-BA18746E1DE6}">
      <dgm:prSet/>
      <dgm:spPr/>
      <dgm:t>
        <a:bodyPr/>
        <a:lstStyle/>
        <a:p>
          <a:endParaRPr lang="ru-RU"/>
        </a:p>
      </dgm:t>
    </dgm:pt>
    <dgm:pt modelId="{843DC40A-5078-4391-A46A-D57564CBA9C1}" type="sibTrans" cxnId="{2E848DEC-9E95-4818-A862-BA18746E1DE6}">
      <dgm:prSet/>
      <dgm:spPr/>
      <dgm:t>
        <a:bodyPr/>
        <a:lstStyle/>
        <a:p>
          <a:endParaRPr lang="ru-RU"/>
        </a:p>
      </dgm:t>
    </dgm:pt>
    <dgm:pt modelId="{25A1A187-B849-4066-91E4-16889F7F5F7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Учитель родного языка МБОУ СОШ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B17C7CE-B13F-46BD-84A0-562167D60918}" type="parTrans" cxnId="{FF314286-C2E0-4F31-8A7B-5829C11DFFB9}">
      <dgm:prSet/>
      <dgm:spPr/>
      <dgm:t>
        <a:bodyPr/>
        <a:lstStyle/>
        <a:p>
          <a:endParaRPr lang="ru-RU"/>
        </a:p>
      </dgm:t>
    </dgm:pt>
    <dgm:pt modelId="{5D4482E2-C69C-4578-9154-6615E4AC6A53}" type="sibTrans" cxnId="{FF314286-C2E0-4F31-8A7B-5829C11DFFB9}">
      <dgm:prSet/>
      <dgm:spPr/>
      <dgm:t>
        <a:bodyPr/>
        <a:lstStyle/>
        <a:p>
          <a:endParaRPr lang="ru-RU"/>
        </a:p>
      </dgm:t>
    </dgm:pt>
    <dgm:pt modelId="{2E529B43-C352-4A2C-BF72-4F660EF7BBE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РМО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182745B-7705-4A07-A79B-B5E244348369}" type="parTrans" cxnId="{DF609106-C6F5-4F87-B716-FBDD7CA7C51C}">
      <dgm:prSet/>
      <dgm:spPr/>
      <dgm:t>
        <a:bodyPr/>
        <a:lstStyle/>
        <a:p>
          <a:endParaRPr lang="ru-RU"/>
        </a:p>
      </dgm:t>
    </dgm:pt>
    <dgm:pt modelId="{52343D1A-D485-4AB3-9E37-28F4E73E4532}" type="sibTrans" cxnId="{DF609106-C6F5-4F87-B716-FBDD7CA7C51C}">
      <dgm:prSet/>
      <dgm:spPr/>
      <dgm:t>
        <a:bodyPr/>
        <a:lstStyle/>
        <a:p>
          <a:endParaRPr lang="ru-RU"/>
        </a:p>
      </dgm:t>
    </dgm:pt>
    <dgm:pt modelId="{CDED265D-03E0-4014-AE59-4C3E4D3AC42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Специалисты по дошкольному образованию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90C56FE-374E-42CC-BDF4-C4D5DE67B6DB}" type="parTrans" cxnId="{2C53C0A5-C70A-402C-9A12-C39F9C86682A}">
      <dgm:prSet/>
      <dgm:spPr/>
      <dgm:t>
        <a:bodyPr/>
        <a:lstStyle/>
        <a:p>
          <a:endParaRPr lang="ru-RU"/>
        </a:p>
      </dgm:t>
    </dgm:pt>
    <dgm:pt modelId="{D7BC9198-C286-446A-AD37-CDAE4BEB3AE5}" type="sibTrans" cxnId="{2C53C0A5-C70A-402C-9A12-C39F9C86682A}">
      <dgm:prSet/>
      <dgm:spPr/>
      <dgm:t>
        <a:bodyPr/>
        <a:lstStyle/>
        <a:p>
          <a:endParaRPr lang="ru-RU"/>
        </a:p>
      </dgm:t>
    </dgm:pt>
    <dgm:pt modelId="{79B48324-D5CC-45CC-9DAA-368026D7261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Родители, жители села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5AF3CD4-75A0-42C5-9E28-6F7C683C4F60}" type="parTrans" cxnId="{F37E9658-3346-45DF-BF34-B789554DCCBF}">
      <dgm:prSet/>
      <dgm:spPr/>
      <dgm:t>
        <a:bodyPr/>
        <a:lstStyle/>
        <a:p>
          <a:endParaRPr lang="ru-RU"/>
        </a:p>
      </dgm:t>
    </dgm:pt>
    <dgm:pt modelId="{5A0C1FF3-D630-4E2B-881F-6F03B729AE40}" type="sibTrans" cxnId="{F37E9658-3346-45DF-BF34-B789554DCCBF}">
      <dgm:prSet/>
      <dgm:spPr/>
      <dgm:t>
        <a:bodyPr/>
        <a:lstStyle/>
        <a:p>
          <a:endParaRPr lang="ru-RU"/>
        </a:p>
      </dgm:t>
    </dgm:pt>
    <dgm:pt modelId="{70259A74-8EA5-4E26-BFE4-07CB3E8F4421}" type="pres">
      <dgm:prSet presAssocID="{7ED1E519-2E33-48F6-8F6B-E8C71E856E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20F9B40-FDDA-4113-A828-1B3DAC2B0CD1}" type="pres">
      <dgm:prSet presAssocID="{54BE88B4-7BC2-45FB-ACE9-E65970418EA4}" presName="singleCycle" presStyleCnt="0"/>
      <dgm:spPr/>
    </dgm:pt>
    <dgm:pt modelId="{21A00D92-6EF2-4386-BEB4-182B000F9029}" type="pres">
      <dgm:prSet presAssocID="{54BE88B4-7BC2-45FB-ACE9-E65970418EA4}" presName="singleCenter" presStyleLbl="node1" presStyleIdx="0" presStyleCnt="6" custScaleX="156026" custScaleY="40127" custLinFactNeighborX="-1058" custLinFactNeighborY="-594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EBC5364-0A9B-4947-AD4F-CEA03F950C66}" type="pres">
      <dgm:prSet presAssocID="{5E408A39-1125-498C-A031-729D8312DCE2}" presName="Name56" presStyleLbl="parChTrans1D2" presStyleIdx="0" presStyleCnt="5"/>
      <dgm:spPr/>
      <dgm:t>
        <a:bodyPr/>
        <a:lstStyle/>
        <a:p>
          <a:endParaRPr lang="ru-RU"/>
        </a:p>
      </dgm:t>
    </dgm:pt>
    <dgm:pt modelId="{1D39D8AA-189E-4266-BC75-07657C0A3CB5}" type="pres">
      <dgm:prSet presAssocID="{36271875-B051-4251-A98B-D848C0747A6A}" presName="text0" presStyleLbl="node1" presStyleIdx="1" presStyleCnt="6" custScaleX="299165" custScaleY="147725" custRadScaleRad="98750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1FA70-0D36-4050-870C-087ADCBAFFD4}" type="pres">
      <dgm:prSet presAssocID="{D5AF3CD4-75A0-42C5-9E28-6F7C683C4F60}" presName="Name56" presStyleLbl="parChTrans1D2" presStyleIdx="1" presStyleCnt="5"/>
      <dgm:spPr/>
      <dgm:t>
        <a:bodyPr/>
        <a:lstStyle/>
        <a:p>
          <a:endParaRPr lang="ru-RU"/>
        </a:p>
      </dgm:t>
    </dgm:pt>
    <dgm:pt modelId="{249D943C-10FA-48F1-8063-B5895962BF0F}" type="pres">
      <dgm:prSet presAssocID="{79B48324-D5CC-45CC-9DAA-368026D72616}" presName="text0" presStyleLbl="node1" presStyleIdx="2" presStyleCnt="6" custScaleX="294734" custRadScaleRad="196807" custRadScaleInc="114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1A4FE-6370-49B6-BE72-2C4E559BE2FB}" type="pres">
      <dgm:prSet presAssocID="{590C56FE-374E-42CC-BDF4-C4D5DE67B6DB}" presName="Name56" presStyleLbl="parChTrans1D2" presStyleIdx="2" presStyleCnt="5"/>
      <dgm:spPr/>
      <dgm:t>
        <a:bodyPr/>
        <a:lstStyle/>
        <a:p>
          <a:endParaRPr lang="ru-RU"/>
        </a:p>
      </dgm:t>
    </dgm:pt>
    <dgm:pt modelId="{ACD433B4-B5DB-47A0-BFB1-7E06EA4125F1}" type="pres">
      <dgm:prSet presAssocID="{CDED265D-03E0-4014-AE59-4C3E4D3AC425}" presName="text0" presStyleLbl="node1" presStyleIdx="3" presStyleCnt="6" custScaleX="234646" custRadScaleRad="93968" custRadScaleInc="3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47739-1A6E-467D-AE83-DDA28382AA66}" type="pres">
      <dgm:prSet presAssocID="{5B17C7CE-B13F-46BD-84A0-562167D60918}" presName="Name56" presStyleLbl="parChTrans1D2" presStyleIdx="3" presStyleCnt="5"/>
      <dgm:spPr/>
      <dgm:t>
        <a:bodyPr/>
        <a:lstStyle/>
        <a:p>
          <a:endParaRPr lang="ru-RU"/>
        </a:p>
      </dgm:t>
    </dgm:pt>
    <dgm:pt modelId="{3C496323-625C-4F3D-9A64-5CCA3FC3CFE6}" type="pres">
      <dgm:prSet presAssocID="{25A1A187-B849-4066-91E4-16889F7F5F75}" presName="text0" presStyleLbl="node1" presStyleIdx="4" presStyleCnt="6" custScaleX="202009" custRadScaleRad="100751" custRadScaleInc="-9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10FB5-6A87-4410-87A9-2FB518F65807}" type="pres">
      <dgm:prSet presAssocID="{D182745B-7705-4A07-A79B-B5E244348369}" presName="Name56" presStyleLbl="parChTrans1D2" presStyleIdx="4" presStyleCnt="5"/>
      <dgm:spPr/>
      <dgm:t>
        <a:bodyPr/>
        <a:lstStyle/>
        <a:p>
          <a:endParaRPr lang="ru-RU"/>
        </a:p>
      </dgm:t>
    </dgm:pt>
    <dgm:pt modelId="{6ACD074D-B798-4AF6-B22B-94A489A2FBD8}" type="pres">
      <dgm:prSet presAssocID="{2E529B43-C352-4A2C-BF72-4F660EF7BBEE}" presName="text0" presStyleLbl="node1" presStyleIdx="5" presStyleCnt="6" custScaleX="301240" custRadScaleRad="200643" custRadScaleInc="-112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0BD6BA-3F84-4535-8B09-222D38689309}" type="presOf" srcId="{79B48324-D5CC-45CC-9DAA-368026D72616}" destId="{249D943C-10FA-48F1-8063-B5895962BF0F}" srcOrd="0" destOrd="0" presId="urn:microsoft.com/office/officeart/2008/layout/RadialCluster"/>
    <dgm:cxn modelId="{44CBD562-12FF-49E3-A6F4-6094DA0E5654}" type="presOf" srcId="{5E408A39-1125-498C-A031-729D8312DCE2}" destId="{FEBC5364-0A9B-4947-AD4F-CEA03F950C66}" srcOrd="0" destOrd="0" presId="urn:microsoft.com/office/officeart/2008/layout/RadialCluster"/>
    <dgm:cxn modelId="{C94C84CE-EBBE-4058-AF54-1F2972475F0B}" type="presOf" srcId="{D182745B-7705-4A07-A79B-B5E244348369}" destId="{EEC10FB5-6A87-4410-87A9-2FB518F65807}" srcOrd="0" destOrd="0" presId="urn:microsoft.com/office/officeart/2008/layout/RadialCluster"/>
    <dgm:cxn modelId="{2E848DEC-9E95-4818-A862-BA18746E1DE6}" srcId="{54BE88B4-7BC2-45FB-ACE9-E65970418EA4}" destId="{36271875-B051-4251-A98B-D848C0747A6A}" srcOrd="0" destOrd="0" parTransId="{5E408A39-1125-498C-A031-729D8312DCE2}" sibTransId="{843DC40A-5078-4391-A46A-D57564CBA9C1}"/>
    <dgm:cxn modelId="{5698072F-7D96-4CAD-A9BB-F96811D1125F}" type="presOf" srcId="{5B17C7CE-B13F-46BD-84A0-562167D60918}" destId="{4AB47739-1A6E-467D-AE83-DDA28382AA66}" srcOrd="0" destOrd="0" presId="urn:microsoft.com/office/officeart/2008/layout/RadialCluster"/>
    <dgm:cxn modelId="{FB1EEC8E-6AB0-48AA-BD89-522749524133}" type="presOf" srcId="{D5AF3CD4-75A0-42C5-9E28-6F7C683C4F60}" destId="{9E01FA70-0D36-4050-870C-087ADCBAFFD4}" srcOrd="0" destOrd="0" presId="urn:microsoft.com/office/officeart/2008/layout/RadialCluster"/>
    <dgm:cxn modelId="{FF314286-C2E0-4F31-8A7B-5829C11DFFB9}" srcId="{54BE88B4-7BC2-45FB-ACE9-E65970418EA4}" destId="{25A1A187-B849-4066-91E4-16889F7F5F75}" srcOrd="3" destOrd="0" parTransId="{5B17C7CE-B13F-46BD-84A0-562167D60918}" sibTransId="{5D4482E2-C69C-4578-9154-6615E4AC6A53}"/>
    <dgm:cxn modelId="{2C53C0A5-C70A-402C-9A12-C39F9C86682A}" srcId="{54BE88B4-7BC2-45FB-ACE9-E65970418EA4}" destId="{CDED265D-03E0-4014-AE59-4C3E4D3AC425}" srcOrd="2" destOrd="0" parTransId="{590C56FE-374E-42CC-BDF4-C4D5DE67B6DB}" sibTransId="{D7BC9198-C286-446A-AD37-CDAE4BEB3AE5}"/>
    <dgm:cxn modelId="{0FA32A4B-6B34-4186-B1B7-498892B161C6}" type="presOf" srcId="{2E529B43-C352-4A2C-BF72-4F660EF7BBEE}" destId="{6ACD074D-B798-4AF6-B22B-94A489A2FBD8}" srcOrd="0" destOrd="0" presId="urn:microsoft.com/office/officeart/2008/layout/RadialCluster"/>
    <dgm:cxn modelId="{8B1ECFBD-BCA9-4433-9349-6B7459908BBF}" srcId="{7ED1E519-2E33-48F6-8F6B-E8C71E856E17}" destId="{54BE88B4-7BC2-45FB-ACE9-E65970418EA4}" srcOrd="0" destOrd="0" parTransId="{FCE14EB3-A0DA-4F88-AB05-E686D641BBB9}" sibTransId="{516A7ACC-9011-498D-80C5-B75DBD09AF64}"/>
    <dgm:cxn modelId="{DF609106-C6F5-4F87-B716-FBDD7CA7C51C}" srcId="{54BE88B4-7BC2-45FB-ACE9-E65970418EA4}" destId="{2E529B43-C352-4A2C-BF72-4F660EF7BBEE}" srcOrd="4" destOrd="0" parTransId="{D182745B-7705-4A07-A79B-B5E244348369}" sibTransId="{52343D1A-D485-4AB3-9E37-28F4E73E4532}"/>
    <dgm:cxn modelId="{96C43531-A107-4E20-ACE4-CF08CE3E1A8A}" type="presOf" srcId="{25A1A187-B849-4066-91E4-16889F7F5F75}" destId="{3C496323-625C-4F3D-9A64-5CCA3FC3CFE6}" srcOrd="0" destOrd="0" presId="urn:microsoft.com/office/officeart/2008/layout/RadialCluster"/>
    <dgm:cxn modelId="{7105428A-EFA0-4A91-A92A-BE46A3E6FF3E}" type="presOf" srcId="{7ED1E519-2E33-48F6-8F6B-E8C71E856E17}" destId="{70259A74-8EA5-4E26-BFE4-07CB3E8F4421}" srcOrd="0" destOrd="0" presId="urn:microsoft.com/office/officeart/2008/layout/RadialCluster"/>
    <dgm:cxn modelId="{B79DDB2D-4C58-4172-BDFC-8D30756F3CDF}" type="presOf" srcId="{54BE88B4-7BC2-45FB-ACE9-E65970418EA4}" destId="{21A00D92-6EF2-4386-BEB4-182B000F9029}" srcOrd="0" destOrd="0" presId="urn:microsoft.com/office/officeart/2008/layout/RadialCluster"/>
    <dgm:cxn modelId="{F37E9658-3346-45DF-BF34-B789554DCCBF}" srcId="{54BE88B4-7BC2-45FB-ACE9-E65970418EA4}" destId="{79B48324-D5CC-45CC-9DAA-368026D72616}" srcOrd="1" destOrd="0" parTransId="{D5AF3CD4-75A0-42C5-9E28-6F7C683C4F60}" sibTransId="{5A0C1FF3-D630-4E2B-881F-6F03B729AE40}"/>
    <dgm:cxn modelId="{348A39D2-ACC8-4F02-A550-E0B63149B154}" type="presOf" srcId="{CDED265D-03E0-4014-AE59-4C3E4D3AC425}" destId="{ACD433B4-B5DB-47A0-BFB1-7E06EA4125F1}" srcOrd="0" destOrd="0" presId="urn:microsoft.com/office/officeart/2008/layout/RadialCluster"/>
    <dgm:cxn modelId="{FA02BE57-73C0-4F38-A34D-0E6278F8BC8F}" type="presOf" srcId="{590C56FE-374E-42CC-BDF4-C4D5DE67B6DB}" destId="{C9C1A4FE-6370-49B6-BE72-2C4E559BE2FB}" srcOrd="0" destOrd="0" presId="urn:microsoft.com/office/officeart/2008/layout/RadialCluster"/>
    <dgm:cxn modelId="{F82D3471-2D90-48EE-8DF3-3F2E73A0F55E}" type="presOf" srcId="{36271875-B051-4251-A98B-D848C0747A6A}" destId="{1D39D8AA-189E-4266-BC75-07657C0A3CB5}" srcOrd="0" destOrd="0" presId="urn:microsoft.com/office/officeart/2008/layout/RadialCluster"/>
    <dgm:cxn modelId="{7C3356D2-189F-451F-9543-1AB90A0D3693}" type="presParOf" srcId="{70259A74-8EA5-4E26-BFE4-07CB3E8F4421}" destId="{820F9B40-FDDA-4113-A828-1B3DAC2B0CD1}" srcOrd="0" destOrd="0" presId="urn:microsoft.com/office/officeart/2008/layout/RadialCluster"/>
    <dgm:cxn modelId="{8872718B-1FCE-4902-812F-3FF5135D4515}" type="presParOf" srcId="{820F9B40-FDDA-4113-A828-1B3DAC2B0CD1}" destId="{21A00D92-6EF2-4386-BEB4-182B000F9029}" srcOrd="0" destOrd="0" presId="urn:microsoft.com/office/officeart/2008/layout/RadialCluster"/>
    <dgm:cxn modelId="{802F5522-E8F7-44E7-B762-4D3F8B762E23}" type="presParOf" srcId="{820F9B40-FDDA-4113-A828-1B3DAC2B0CD1}" destId="{FEBC5364-0A9B-4947-AD4F-CEA03F950C66}" srcOrd="1" destOrd="0" presId="urn:microsoft.com/office/officeart/2008/layout/RadialCluster"/>
    <dgm:cxn modelId="{732897A1-AC05-43C8-8D79-894A4F36F6F1}" type="presParOf" srcId="{820F9B40-FDDA-4113-A828-1B3DAC2B0CD1}" destId="{1D39D8AA-189E-4266-BC75-07657C0A3CB5}" srcOrd="2" destOrd="0" presId="urn:microsoft.com/office/officeart/2008/layout/RadialCluster"/>
    <dgm:cxn modelId="{831CE04D-CFA8-495C-981B-AE4B78D48379}" type="presParOf" srcId="{820F9B40-FDDA-4113-A828-1B3DAC2B0CD1}" destId="{9E01FA70-0D36-4050-870C-087ADCBAFFD4}" srcOrd="3" destOrd="0" presId="urn:microsoft.com/office/officeart/2008/layout/RadialCluster"/>
    <dgm:cxn modelId="{F4A1F9AE-3467-49F7-AC9C-053A1E181FB1}" type="presParOf" srcId="{820F9B40-FDDA-4113-A828-1B3DAC2B0CD1}" destId="{249D943C-10FA-48F1-8063-B5895962BF0F}" srcOrd="4" destOrd="0" presId="urn:microsoft.com/office/officeart/2008/layout/RadialCluster"/>
    <dgm:cxn modelId="{B6AF2D6E-8357-4B54-A05B-F226ACB7DBCE}" type="presParOf" srcId="{820F9B40-FDDA-4113-A828-1B3DAC2B0CD1}" destId="{C9C1A4FE-6370-49B6-BE72-2C4E559BE2FB}" srcOrd="5" destOrd="0" presId="urn:microsoft.com/office/officeart/2008/layout/RadialCluster"/>
    <dgm:cxn modelId="{9B45E16C-6951-4DEB-9117-030B74540BA8}" type="presParOf" srcId="{820F9B40-FDDA-4113-A828-1B3DAC2B0CD1}" destId="{ACD433B4-B5DB-47A0-BFB1-7E06EA4125F1}" srcOrd="6" destOrd="0" presId="urn:microsoft.com/office/officeart/2008/layout/RadialCluster"/>
    <dgm:cxn modelId="{9140CBFC-8E3F-4ACE-BB0D-9AF77DED0B7C}" type="presParOf" srcId="{820F9B40-FDDA-4113-A828-1B3DAC2B0CD1}" destId="{4AB47739-1A6E-467D-AE83-DDA28382AA66}" srcOrd="7" destOrd="0" presId="urn:microsoft.com/office/officeart/2008/layout/RadialCluster"/>
    <dgm:cxn modelId="{4F870973-5191-4B7D-8949-F4CA2B117C1C}" type="presParOf" srcId="{820F9B40-FDDA-4113-A828-1B3DAC2B0CD1}" destId="{3C496323-625C-4F3D-9A64-5CCA3FC3CFE6}" srcOrd="8" destOrd="0" presId="urn:microsoft.com/office/officeart/2008/layout/RadialCluster"/>
    <dgm:cxn modelId="{F88DEDCD-1EEC-47CF-B1E1-9AEAD6539CA7}" type="presParOf" srcId="{820F9B40-FDDA-4113-A828-1B3DAC2B0CD1}" destId="{EEC10FB5-6A87-4410-87A9-2FB518F65807}" srcOrd="9" destOrd="0" presId="urn:microsoft.com/office/officeart/2008/layout/RadialCluster"/>
    <dgm:cxn modelId="{96AB4224-3719-4A64-ACDB-357D8980EE91}" type="presParOf" srcId="{820F9B40-FDDA-4113-A828-1B3DAC2B0CD1}" destId="{6ACD074D-B798-4AF6-B22B-94A489A2FBD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A00D92-6EF2-4386-BEB4-182B000F9029}">
      <dsp:nvSpPr>
        <dsp:cNvPr id="0" name=""/>
        <dsp:cNvSpPr/>
      </dsp:nvSpPr>
      <dsp:spPr>
        <a:xfrm>
          <a:off x="3636807" y="2006344"/>
          <a:ext cx="2068887" cy="532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рабочая группа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36807" y="2006344"/>
        <a:ext cx="2068887" cy="532079"/>
      </dsp:txXfrm>
    </dsp:sp>
    <dsp:sp modelId="{FEBC5364-0A9B-4947-AD4F-CEA03F950C66}">
      <dsp:nvSpPr>
        <dsp:cNvPr id="0" name=""/>
        <dsp:cNvSpPr/>
      </dsp:nvSpPr>
      <dsp:spPr>
        <a:xfrm rot="16283738">
          <a:off x="4341151" y="1661463"/>
          <a:ext cx="6899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9968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9D8AA-189E-4266-BC75-07657C0A3CB5}">
      <dsp:nvSpPr>
        <dsp:cNvPr id="0" name=""/>
        <dsp:cNvSpPr/>
      </dsp:nvSpPr>
      <dsp:spPr>
        <a:xfrm>
          <a:off x="3381615" y="4173"/>
          <a:ext cx="2657819" cy="1312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Заведующая руководитель рабочей группы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81615" y="4173"/>
        <a:ext cx="2657819" cy="1312407"/>
      </dsp:txXfrm>
    </dsp:sp>
    <dsp:sp modelId="{9E01FA70-0D36-4050-870C-087ADCBAFFD4}">
      <dsp:nvSpPr>
        <dsp:cNvPr id="0" name=""/>
        <dsp:cNvSpPr/>
      </dsp:nvSpPr>
      <dsp:spPr>
        <a:xfrm rot="1557746">
          <a:off x="5108735" y="3010773"/>
          <a:ext cx="21579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7921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D943C-10FA-48F1-8063-B5895962BF0F}">
      <dsp:nvSpPr>
        <dsp:cNvPr id="0" name=""/>
        <dsp:cNvSpPr/>
      </dsp:nvSpPr>
      <dsp:spPr>
        <a:xfrm>
          <a:off x="6760818" y="3483122"/>
          <a:ext cx="2618453" cy="888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Родители, жители села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60818" y="3483122"/>
        <a:ext cx="2618453" cy="888412"/>
      </dsp:txXfrm>
    </dsp:sp>
    <dsp:sp modelId="{C9C1A4FE-6370-49B6-BE72-2C4E559BE2FB}">
      <dsp:nvSpPr>
        <dsp:cNvPr id="0" name=""/>
        <dsp:cNvSpPr/>
      </dsp:nvSpPr>
      <dsp:spPr>
        <a:xfrm rot="3483441">
          <a:off x="4574985" y="3010772"/>
          <a:ext cx="11132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3270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433B4-B5DB-47A0-BFB1-7E06EA4125F1}">
      <dsp:nvSpPr>
        <dsp:cNvPr id="0" name=""/>
        <dsp:cNvSpPr/>
      </dsp:nvSpPr>
      <dsp:spPr>
        <a:xfrm>
          <a:off x="4660760" y="3483121"/>
          <a:ext cx="2084624" cy="888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Специалисты по дошкольному образованию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60760" y="3483121"/>
        <a:ext cx="2084624" cy="888412"/>
      </dsp:txXfrm>
    </dsp:sp>
    <dsp:sp modelId="{4AB47739-1A6E-467D-AE83-DDA28382AA66}">
      <dsp:nvSpPr>
        <dsp:cNvPr id="0" name=""/>
        <dsp:cNvSpPr/>
      </dsp:nvSpPr>
      <dsp:spPr>
        <a:xfrm rot="7156859">
          <a:off x="3658088" y="3044500"/>
          <a:ext cx="11604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417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96323-625C-4F3D-9A64-5CCA3FC3CFE6}">
      <dsp:nvSpPr>
        <dsp:cNvPr id="0" name=""/>
        <dsp:cNvSpPr/>
      </dsp:nvSpPr>
      <dsp:spPr>
        <a:xfrm>
          <a:off x="2808100" y="3550577"/>
          <a:ext cx="1794673" cy="888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Учитель родного языка МБОУ СОШ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8100" y="3550577"/>
        <a:ext cx="1794673" cy="888412"/>
      </dsp:txXfrm>
    </dsp:sp>
    <dsp:sp modelId="{EEC10FB5-6A87-4410-87A9-2FB518F65807}">
      <dsp:nvSpPr>
        <dsp:cNvPr id="0" name=""/>
        <dsp:cNvSpPr/>
      </dsp:nvSpPr>
      <dsp:spPr>
        <a:xfrm rot="9215702">
          <a:off x="2121970" y="3010770"/>
          <a:ext cx="21242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4272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D074D-B798-4AF6-B22B-94A489A2FBD8}">
      <dsp:nvSpPr>
        <dsp:cNvPr id="0" name=""/>
        <dsp:cNvSpPr/>
      </dsp:nvSpPr>
      <dsp:spPr>
        <a:xfrm>
          <a:off x="0" y="3483115"/>
          <a:ext cx="2676254" cy="888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РМО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83115"/>
        <a:ext cx="2676254" cy="888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7731C4-5AEE-49FC-B2EE-8903EB3279BE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20945C-5140-4A5D-9E00-EBB01C7F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476264"/>
            <a:ext cx="2285992" cy="1333467"/>
          </a:xfrm>
          <a:prstGeom prst="rect">
            <a:avLst/>
          </a:prstGeom>
          <a:noFill/>
        </p:spPr>
      </p:pic>
      <p:pic>
        <p:nvPicPr>
          <p:cNvPr id="3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2762256"/>
            <a:ext cx="2285992" cy="1333467"/>
          </a:xfrm>
          <a:prstGeom prst="rect">
            <a:avLst/>
          </a:prstGeom>
          <a:noFill/>
        </p:spPr>
      </p:pic>
      <p:pic>
        <p:nvPicPr>
          <p:cNvPr id="4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72"/>
            <a:ext cx="2285992" cy="133346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27200" y="481557"/>
            <a:ext cx="10160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И НАУКИ ХАБАРОВСКОГО КРАЯ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КРАЕВОЕ  ГОСУДАРСТВЕННОЕ ОБРАЗОВАТЕЛЬНОЕ УЧРЕЖДЕНИЕ ДОПОЛНИТЕЛЬНОГО ПРОФЕССИОНАЛЬНОГО ОБРАЗОВАНИЯ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«ХАБАРОВСКИЙ КРАЕВОЙ ИНСТИТУТ РАЗВИТИЯ ОБРАЗОВАНИЯ»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№4 сельского поселения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«Село Булава»Ульчского муниципального района Хабаровского края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89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06827" y="321972"/>
            <a:ext cx="101871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МЕРОПРИЯТИЯ В РАМКАХ КИК: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июнь 2022 </a:t>
            </a:r>
            <a:r>
              <a:rPr lang="ru-RU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педагогического совета: «Об инновационной деятельности в 2022-2023 г.»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июнь-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август 2022  </a:t>
            </a:r>
            <a:r>
              <a:rPr lang="ru-RU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Утверждение ТЗ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сентябрь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– ноябрь 2023  </a:t>
            </a:r>
            <a:r>
              <a:rPr lang="ru-RU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Корректировка и утверждение основной образовательной программы дошкольного образования ДОУ с учетом этнокультурного компонента; Создание мини-музея: «Моя малая Родина»; Создание методического сопровождения к учебному пособию для общеобразовательных организаций «Картинный словарь </a:t>
            </a:r>
            <a:r>
              <a:rPr lang="ru-RU" sz="24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языка, 1 – 4 классы», как средство развития этнокультурного образования и активизации использования родного (</a:t>
            </a:r>
            <a:r>
              <a:rPr lang="ru-RU" sz="24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языка в ДОУ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Август 2022 – ноябрь 2023 </a:t>
            </a:r>
            <a:r>
              <a:rPr lang="ru-RU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Размещение материалов по реализации инновационной деятельности на сайте ДОУ</a:t>
            </a:r>
          </a:p>
        </p:txBody>
      </p:sp>
    </p:spTree>
    <p:extLst>
      <p:ext uri="{BB962C8B-B14F-4D97-AF65-F5344CB8AC3E}">
        <p14:creationId xmlns="" xmlns:p14="http://schemas.microsoft.com/office/powerpoint/2010/main" val="35432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59035" y="359508"/>
            <a:ext cx="97364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МЕРОПРИЯТИЯ РЕАЛИЗОВАННЫЕ ЗА ОТЧЕТНЫЙ ПЕРИОД: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5499307"/>
              </p:ext>
            </p:extLst>
          </p:nvPr>
        </p:nvGraphicFramePr>
        <p:xfrm>
          <a:off x="1509623" y="785125"/>
          <a:ext cx="10403456" cy="5873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8468"/>
                <a:gridCol w="2320505"/>
                <a:gridCol w="3617566"/>
                <a:gridCol w="3136917"/>
              </a:tblGrid>
              <a:tr h="503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(дата)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 деятельности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мероприятия</a:t>
                      </a:r>
                      <a:endParaRPr lang="ru-RU" sz="1600" u="none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</a:tr>
              <a:tr h="74487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совещаний, консультаций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-выбор форм и методов по реализации этнокультурного компонента в ДОУ;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-самообразование педагогических работников по этнопедагогике в ДОУ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педагогического совета: «Об инновационной деятельности в 2022-2023 г.»</a:t>
                      </a:r>
                      <a:endParaRPr lang="ru-RU" sz="1100" u="none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</a:tr>
              <a:tr h="492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июнь- август 2022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ТЗ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опыта реализации этнокультурного образования в ДОУ</a:t>
                      </a:r>
                      <a:r>
                        <a:rPr lang="ru-RU" sz="1100" u="none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ТЗ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</a:tr>
              <a:tr h="54955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авуст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страницы на сайте ДОУ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материалов по реализации инновационной деятельности на сайте ДОУ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материалов по реализации инновационной деятельности на сайте ДОУ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</a:tr>
              <a:tr h="822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–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2022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этнокультурного компонента в ДОУ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-Сбор и использование методического материала: познавательного, фольклорного;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проектная деятельность;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-организация работы с социумом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-Корректировка и утверждение основной образовательной программы дошкольного образования ДОУ с учетом этнокультурного компонента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</a:tr>
              <a:tr h="1551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 2022 – январь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Обогащение и расширение развивающей предметно-пространственной среды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4315" algn="l"/>
                        </a:tabLst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-Создание тематических словарей, </a:t>
                      </a: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лепбуков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макетов, презентаций, альбомов и т.д., оформление зимних участков в национальном стиле.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4315" algn="l"/>
                        </a:tabLst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уголка национальной культуры (мини – музея) в ДОУ, где воспитанники могут ознакомиться с флорой и фауной своего района, традиционными видами деятельности, национальной одеждой, предметами быта, музыкальными инструментами, а также с поэтами, композиторами и мастерами декоративно-прикладного искусства ульчей</a:t>
                      </a: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</a:tr>
              <a:tr h="1190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 2023 – май 2023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инновационной деятельности в ДОУ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-Использование современных игровых технологий при формировании навыков овладения родным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(ульчским)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языком у детей старшего дошкольного возраста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4315" algn="l"/>
                        </a:tabLst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-Разработка игр и игровых приемов к сборнику: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«Использование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игрофикации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освоении родного (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ульчского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языка».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4315" algn="l"/>
                        </a:tabLst>
                        <a:defRPr/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234315" algn="l"/>
                        </a:tabLst>
                      </a:pP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166" marR="591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082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46963" y="681330"/>
            <a:ext cx="97884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Трудности и проблемы возникшие за отчетный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период: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площадей для полноценного зонирования и размещения мини-музея (ДОУ располагается в приспособленных помещениях: 2 двухквартирных дома. Из них три квартиры занимает ДОУ,  а в четвертая является жилым помещением.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Недостаточное финансирование.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родной (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ульчской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речи только в ДОУ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75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476264"/>
            <a:ext cx="2285992" cy="1333467"/>
          </a:xfrm>
          <a:prstGeom prst="rect">
            <a:avLst/>
          </a:prstGeom>
          <a:noFill/>
        </p:spPr>
      </p:pic>
      <p:pic>
        <p:nvPicPr>
          <p:cNvPr id="3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2762256"/>
            <a:ext cx="2285992" cy="1333467"/>
          </a:xfrm>
          <a:prstGeom prst="rect">
            <a:avLst/>
          </a:prstGeom>
          <a:noFill/>
        </p:spPr>
      </p:pic>
      <p:pic>
        <p:nvPicPr>
          <p:cNvPr id="4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72"/>
            <a:ext cx="2285992" cy="133346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27200" y="588137"/>
            <a:ext cx="10160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КРАЕВОЙ  ИННОВАЦИОННЫЙ КОМПЛЕКС (КИК):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Этнокультурный компонент содержания образования как фактор, способствующий сохранению коренных народов Хабаровского края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Методическое обеспечение образовательной деятельности по изучению родного (ульчского) языка и национальной культуры в условиях ДОО (методическое сопровождение к учебному пособию для общеобразовательных организаций «Картинный словарь ульчского языка, 1 – 4 классы».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32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468" y="1555119"/>
            <a:ext cx="10025180" cy="1000855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Общая информация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6048964"/>
              </p:ext>
            </p:extLst>
          </p:nvPr>
        </p:nvGraphicFramePr>
        <p:xfrm>
          <a:off x="1729092" y="1318460"/>
          <a:ext cx="10288836" cy="5216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96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891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3044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бюджетное дошкольное образовательное учреждение детский сад № 4 сельского поселения «Село Булава» Ульчского муниципального района Хабаровского края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131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Статус в инновационной инфраструктуре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«Краевой инновационный комплекс»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131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инновационной деятельности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Методическое обеспечение образовательной деятельности по изучению родного языка и национальной культуры в условиях дошкольной образовательной организации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Ф.И.О. (полностью)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руководителя площадки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Дуван Юлия Станиславовна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72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Ф.И.О.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научного руководителя (при наличии)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1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Куратор от ХК ИРО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Королева Ксения Александровна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6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Количество участников инновационной работы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44841" y="121185"/>
            <a:ext cx="1673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Приложение 1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376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36878" y="597733"/>
            <a:ext cx="10195775" cy="109052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 инновационной деятельности: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700012" y="1980111"/>
            <a:ext cx="10380371" cy="487786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и науки Хабаровского края от 01.06.2022 г. № 636 «Об инновационной инфраструктуре сферы образования Хабаровского края»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комитета по образованию от 09.06.2022 № 92-ах «Об инновационной деятельности образовательных организаций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в 2022-2023 гг.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МБДОУ детский сад № 4 СП «Село Булава» от 09.06.2022 № 14 «Об инновационной деятельности образовательной организации в 2022 -2023 году.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889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62637" y="364789"/>
            <a:ext cx="10195775" cy="109052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700012" y="1555119"/>
            <a:ext cx="10380371" cy="4877867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«Программа по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изучению родного (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языка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национальной культуры в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условиях дошкольной 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организации» автор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Е.С.Манько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Наглядные пособия по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ульчскому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языку по темам: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Календарь природы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Счет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Я и мое тело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Моя  семья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Домашние и дикие животные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Одежда;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Учебное пособие 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общеобразовательных организаций «Картинный словарь </a:t>
            </a:r>
            <a:r>
              <a:rPr lang="ru-RU" sz="8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языка, 1 – 4 классы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Компьютер;</a:t>
            </a: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Видеопроектор;</a:t>
            </a: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Телевизоры</a:t>
            </a: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Экраны</a:t>
            </a: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МФУ </a:t>
            </a: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Видеокамера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8298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2657462" y="413433"/>
            <a:ext cx="7443747" cy="44958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2186" y="974447"/>
            <a:ext cx="1034893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методических и дидактических материалов по изучению родного (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ульчского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языка в дошкольных образовательных организациях.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инновационного опыта другими образовательными организациями 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районов и края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расширения языковой среды и сохранения культурного наследия КМНС посредством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методических и дидактических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по изучению родного (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ульчского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языка в дошкольных образовательных организациях.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39053" y="2517282"/>
            <a:ext cx="7200800" cy="47547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ЗНАЧИМОСТЬ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59133" y="4355961"/>
            <a:ext cx="5760640" cy="43204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22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2001575" y="569900"/>
            <a:ext cx="10306067" cy="535756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Методического сопровождения к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учебному пособию для общеобразовательных организаций «Картинный словарь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языка, 1 – 4 классы», как средство развития этнокультурного образования и активизации использования родного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языка в ДОУ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предметно-пространственной этнокультурной среды;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современных образовательных технологий, методов, форм, средств реализации образовательной деятельности;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овершенствование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этнопедагогической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компетентности педагогов;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рганизация системы взаимодействия детского сада и семьи.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81105" y="710947"/>
            <a:ext cx="5760640" cy="43204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0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333467" y="1142995"/>
            <a:ext cx="11471840" cy="1386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Организационная структура управления инновационной деятельностью: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2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7657307"/>
              </p:ext>
            </p:extLst>
          </p:nvPr>
        </p:nvGraphicFramePr>
        <p:xfrm>
          <a:off x="2121563" y="1787655"/>
          <a:ext cx="9392150" cy="441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1391728" y="2422587"/>
            <a:ext cx="1619672" cy="2323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Внешние партнеры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(ХК ИРО, Комитет по образованию,)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592976" y="2654408"/>
            <a:ext cx="1297460" cy="2323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Внешние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партнеры (ЦНК, МБОУ ДОД БДШИ, РОО АКМНС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033634" y="4015947"/>
            <a:ext cx="2621691" cy="22419"/>
          </a:xfrm>
          <a:prstGeom prst="straightConnector1">
            <a:avLst/>
          </a:prstGeom>
          <a:ln w="76200"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7971285" y="3974843"/>
            <a:ext cx="2621691" cy="22419"/>
          </a:xfrm>
          <a:prstGeom prst="straightConnector1">
            <a:avLst/>
          </a:prstGeom>
          <a:ln w="76200">
            <a:headEnd type="triangle" w="sm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146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476262"/>
            <a:ext cx="2285992" cy="1333467"/>
          </a:xfrm>
          <a:prstGeom prst="rect">
            <a:avLst/>
          </a:prstGeom>
          <a:noFill/>
        </p:spPr>
      </p:pic>
      <p:pic>
        <p:nvPicPr>
          <p:cNvPr id="7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2" y="2762255"/>
            <a:ext cx="2285992" cy="1333467"/>
          </a:xfrm>
          <a:prstGeom prst="rect">
            <a:avLst/>
          </a:prstGeom>
          <a:noFill/>
        </p:spPr>
      </p:pic>
      <p:pic>
        <p:nvPicPr>
          <p:cNvPr id="8" name="Picture 3" descr="F:\Ульчи\Орнаменты\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76263" y="5048248"/>
            <a:ext cx="2285992" cy="1333467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2422361" y="692041"/>
            <a:ext cx="8810555" cy="90190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инновационной деятельности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2739" y="1962824"/>
            <a:ext cx="10109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к учебному пособию для общеобразовательных организаций «Картинный словарь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языка, 1 – 4 классы», как средство развития этнокультурного образования и активизации использования родного (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языка в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ДОУ;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мини-музея: «Моя малая Родина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Информационно – методическое распространение опыта инновационной деятельности в районе и крае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2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656</TotalTime>
  <Words>902</Words>
  <Application>Microsoft Office PowerPoint</Application>
  <PresentationFormat>Произвольный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Слайд 1</vt:lpstr>
      <vt:lpstr>Слайд 2</vt:lpstr>
      <vt:lpstr> Общая информация   </vt:lpstr>
      <vt:lpstr>Нормативно-правовое обеспечение инновационной деятельности:</vt:lpstr>
      <vt:lpstr>Материально-техническое обеспечение:</vt:lpstr>
      <vt:lpstr>Слайд 6</vt:lpstr>
      <vt:lpstr>Слайд 7</vt:lpstr>
      <vt:lpstr>        Организационная структура управления инновационной деятельностью: 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Первичный отчет образовательной организации по направлению инновационной деятельности   </dc:title>
  <dc:creator>Евгений Вячеславович Хачко</dc:creator>
  <cp:lastModifiedBy>Юля</cp:lastModifiedBy>
  <cp:revision>68</cp:revision>
  <dcterms:created xsi:type="dcterms:W3CDTF">2018-05-22T00:42:58Z</dcterms:created>
  <dcterms:modified xsi:type="dcterms:W3CDTF">2023-10-26T06:50:52Z</dcterms:modified>
</cp:coreProperties>
</file>